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7556500" cy="10693400"/>
  <p:notesSz cx="6858000" cy="9144000"/>
  <p:embeddedFontLst>
    <p:embeddedFont>
      <p:font typeface="Open Sans" charset="1" panose="020B0606030504020204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3.png" Type="http://schemas.openxmlformats.org/officeDocument/2006/relationships/image"/><Relationship Id="rId11" Target="../media/image5.png" Type="http://schemas.openxmlformats.org/officeDocument/2006/relationships/image"/><Relationship Id="rId12" Target="../media/image21.png" Type="http://schemas.openxmlformats.org/officeDocument/2006/relationships/image"/><Relationship Id="rId13" Target="../media/image8.png" Type="http://schemas.openxmlformats.org/officeDocument/2006/relationships/image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19.png" Type="http://schemas.openxmlformats.org/officeDocument/2006/relationships/image"/><Relationship Id="rId9" Target="../media/image20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5.png" Type="http://schemas.openxmlformats.org/officeDocument/2006/relationships/image"/><Relationship Id="rId4" Target="../media/image21.png" Type="http://schemas.openxmlformats.org/officeDocument/2006/relationships/image"/><Relationship Id="rId5" Target="../media/image4.png" Type="http://schemas.openxmlformats.org/officeDocument/2006/relationships/image"/><Relationship Id="rId6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28184" y="1569670"/>
            <a:ext cx="6503633" cy="8432587"/>
            <a:chOff x="0" y="0"/>
            <a:chExt cx="8671510" cy="1124344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671510" cy="11243449"/>
            </a:xfrm>
            <a:custGeom>
              <a:avLst/>
              <a:gdLst/>
              <a:ahLst/>
              <a:cxnLst/>
              <a:rect r="r" b="b" t="t" l="l"/>
              <a:pathLst>
                <a:path h="11243449" w="8671510">
                  <a:moveTo>
                    <a:pt x="0" y="0"/>
                  </a:moveTo>
                  <a:lnTo>
                    <a:pt x="8671510" y="0"/>
                  </a:lnTo>
                  <a:lnTo>
                    <a:pt x="8671510" y="11243449"/>
                  </a:lnTo>
                  <a:lnTo>
                    <a:pt x="0" y="112434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  <a:ln cap="sq">
              <a:noFill/>
              <a:prstDash val="solid"/>
              <a:miter/>
            </a:ln>
          </p:spPr>
        </p:sp>
        <p:grpSp>
          <p:nvGrpSpPr>
            <p:cNvPr name="Group 4" id="4"/>
            <p:cNvGrpSpPr/>
            <p:nvPr/>
          </p:nvGrpSpPr>
          <p:grpSpPr>
            <a:xfrm rot="0">
              <a:off x="3035029" y="4320998"/>
              <a:ext cx="2601453" cy="2601453"/>
              <a:chOff x="0" y="0"/>
              <a:chExt cx="812800" cy="812800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7145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6" id="6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59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7" id="7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2013038" y="366394"/>
            <a:ext cx="3533924" cy="924634"/>
            <a:chOff x="0" y="0"/>
            <a:chExt cx="4711898" cy="123284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621262" y="519475"/>
              <a:ext cx="713371" cy="713371"/>
            </a:xfrm>
            <a:custGeom>
              <a:avLst/>
              <a:gdLst/>
              <a:ahLst/>
              <a:cxnLst/>
              <a:rect r="r" b="b" t="t" l="l"/>
              <a:pathLst>
                <a:path h="713371" w="713371">
                  <a:moveTo>
                    <a:pt x="0" y="0"/>
                  </a:moveTo>
                  <a:lnTo>
                    <a:pt x="713371" y="0"/>
                  </a:lnTo>
                  <a:lnTo>
                    <a:pt x="713371" y="713370"/>
                  </a:lnTo>
                  <a:lnTo>
                    <a:pt x="0" y="7133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1644600" y="519475"/>
              <a:ext cx="676828" cy="676828"/>
            </a:xfrm>
            <a:custGeom>
              <a:avLst/>
              <a:gdLst/>
              <a:ahLst/>
              <a:cxnLst/>
              <a:rect r="r" b="b" t="t" l="l"/>
              <a:pathLst>
                <a:path h="676828" w="676828">
                  <a:moveTo>
                    <a:pt x="0" y="0"/>
                  </a:moveTo>
                  <a:lnTo>
                    <a:pt x="676828" y="0"/>
                  </a:lnTo>
                  <a:lnTo>
                    <a:pt x="676828" y="676827"/>
                  </a:lnTo>
                  <a:lnTo>
                    <a:pt x="0" y="6768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2626228" y="540237"/>
              <a:ext cx="568036" cy="568036"/>
            </a:xfrm>
            <a:custGeom>
              <a:avLst/>
              <a:gdLst/>
              <a:ahLst/>
              <a:cxnLst/>
              <a:rect r="r" b="b" t="t" l="l"/>
              <a:pathLst>
                <a:path h="568036" w="568036">
                  <a:moveTo>
                    <a:pt x="0" y="0"/>
                  </a:moveTo>
                  <a:lnTo>
                    <a:pt x="568036" y="0"/>
                  </a:lnTo>
                  <a:lnTo>
                    <a:pt x="568036" y="568036"/>
                  </a:lnTo>
                  <a:lnTo>
                    <a:pt x="0" y="5680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3499064" y="528469"/>
              <a:ext cx="591572" cy="591572"/>
            </a:xfrm>
            <a:custGeom>
              <a:avLst/>
              <a:gdLst/>
              <a:ahLst/>
              <a:cxnLst/>
              <a:rect r="r" b="b" t="t" l="l"/>
              <a:pathLst>
                <a:path h="591572" w="591572">
                  <a:moveTo>
                    <a:pt x="0" y="0"/>
                  </a:moveTo>
                  <a:lnTo>
                    <a:pt x="591572" y="0"/>
                  </a:lnTo>
                  <a:lnTo>
                    <a:pt x="591572" y="591573"/>
                  </a:lnTo>
                  <a:lnTo>
                    <a:pt x="0" y="5915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0" y="-28575"/>
              <a:ext cx="4711898" cy="311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TIRA EL DADO, COLOREA, DECORA Y PEGA.</a:t>
              </a: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444110" y="10220036"/>
            <a:ext cx="4671780" cy="251108"/>
          </a:xfrm>
          <a:custGeom>
            <a:avLst/>
            <a:gdLst/>
            <a:ahLst/>
            <a:cxnLst/>
            <a:rect r="r" b="b" t="t" l="l"/>
            <a:pathLst>
              <a:path h="251108" w="4671780">
                <a:moveTo>
                  <a:pt x="0" y="0"/>
                </a:moveTo>
                <a:lnTo>
                  <a:pt x="4671780" y="0"/>
                </a:lnTo>
                <a:lnTo>
                  <a:pt x="4671780" y="251108"/>
                </a:lnTo>
                <a:lnTo>
                  <a:pt x="0" y="25110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44285" y="1475836"/>
            <a:ext cx="6524901" cy="8460164"/>
            <a:chOff x="0" y="0"/>
            <a:chExt cx="8699869" cy="1128021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699869" cy="11280218"/>
            </a:xfrm>
            <a:custGeom>
              <a:avLst/>
              <a:gdLst/>
              <a:ahLst/>
              <a:cxnLst/>
              <a:rect r="r" b="b" t="t" l="l"/>
              <a:pathLst>
                <a:path h="11280218" w="8699869">
                  <a:moveTo>
                    <a:pt x="0" y="0"/>
                  </a:moveTo>
                  <a:lnTo>
                    <a:pt x="8699869" y="0"/>
                  </a:lnTo>
                  <a:lnTo>
                    <a:pt x="8699869" y="11280218"/>
                  </a:lnTo>
                  <a:lnTo>
                    <a:pt x="0" y="112802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109524" y="1438605"/>
              <a:ext cx="6480820" cy="8403008"/>
            </a:xfrm>
            <a:custGeom>
              <a:avLst/>
              <a:gdLst/>
              <a:ahLst/>
              <a:cxnLst/>
              <a:rect r="r" b="b" t="t" l="l"/>
              <a:pathLst>
                <a:path h="8403008" w="6480820">
                  <a:moveTo>
                    <a:pt x="0" y="0"/>
                  </a:moveTo>
                  <a:lnTo>
                    <a:pt x="6480820" y="0"/>
                  </a:lnTo>
                  <a:lnTo>
                    <a:pt x="6480820" y="8403008"/>
                  </a:lnTo>
                  <a:lnTo>
                    <a:pt x="0" y="84030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5" id="5"/>
            <p:cNvGrpSpPr/>
            <p:nvPr/>
          </p:nvGrpSpPr>
          <p:grpSpPr>
            <a:xfrm rot="0">
              <a:off x="3044954" y="4335129"/>
              <a:ext cx="2609961" cy="2609961"/>
              <a:chOff x="0" y="0"/>
              <a:chExt cx="812800" cy="812800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7145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7" id="7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59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8" id="8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2013038" y="366394"/>
            <a:ext cx="3533924" cy="924634"/>
            <a:chOff x="0" y="0"/>
            <a:chExt cx="4711898" cy="1232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621262" y="519475"/>
              <a:ext cx="713371" cy="713371"/>
            </a:xfrm>
            <a:custGeom>
              <a:avLst/>
              <a:gdLst/>
              <a:ahLst/>
              <a:cxnLst/>
              <a:rect r="r" b="b" t="t" l="l"/>
              <a:pathLst>
                <a:path h="713371" w="713371">
                  <a:moveTo>
                    <a:pt x="0" y="0"/>
                  </a:moveTo>
                  <a:lnTo>
                    <a:pt x="713371" y="0"/>
                  </a:lnTo>
                  <a:lnTo>
                    <a:pt x="713371" y="713370"/>
                  </a:lnTo>
                  <a:lnTo>
                    <a:pt x="0" y="7133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1644600" y="519475"/>
              <a:ext cx="676828" cy="676828"/>
            </a:xfrm>
            <a:custGeom>
              <a:avLst/>
              <a:gdLst/>
              <a:ahLst/>
              <a:cxnLst/>
              <a:rect r="r" b="b" t="t" l="l"/>
              <a:pathLst>
                <a:path h="676828" w="676828">
                  <a:moveTo>
                    <a:pt x="0" y="0"/>
                  </a:moveTo>
                  <a:lnTo>
                    <a:pt x="676828" y="0"/>
                  </a:lnTo>
                  <a:lnTo>
                    <a:pt x="676828" y="676827"/>
                  </a:lnTo>
                  <a:lnTo>
                    <a:pt x="0" y="6768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2626228" y="540237"/>
              <a:ext cx="568036" cy="568036"/>
            </a:xfrm>
            <a:custGeom>
              <a:avLst/>
              <a:gdLst/>
              <a:ahLst/>
              <a:cxnLst/>
              <a:rect r="r" b="b" t="t" l="l"/>
              <a:pathLst>
                <a:path h="568036" w="568036">
                  <a:moveTo>
                    <a:pt x="0" y="0"/>
                  </a:moveTo>
                  <a:lnTo>
                    <a:pt x="568036" y="0"/>
                  </a:lnTo>
                  <a:lnTo>
                    <a:pt x="568036" y="568036"/>
                  </a:lnTo>
                  <a:lnTo>
                    <a:pt x="0" y="5680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3499064" y="528469"/>
              <a:ext cx="591572" cy="591572"/>
            </a:xfrm>
            <a:custGeom>
              <a:avLst/>
              <a:gdLst/>
              <a:ahLst/>
              <a:cxnLst/>
              <a:rect r="r" b="b" t="t" l="l"/>
              <a:pathLst>
                <a:path h="591572" w="591572">
                  <a:moveTo>
                    <a:pt x="0" y="0"/>
                  </a:moveTo>
                  <a:lnTo>
                    <a:pt x="591572" y="0"/>
                  </a:lnTo>
                  <a:lnTo>
                    <a:pt x="591572" y="591573"/>
                  </a:lnTo>
                  <a:lnTo>
                    <a:pt x="0" y="5915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TextBox 14" id="14"/>
            <p:cNvSpPr txBox="true"/>
            <p:nvPr/>
          </p:nvSpPr>
          <p:spPr>
            <a:xfrm rot="0">
              <a:off x="0" y="-28575"/>
              <a:ext cx="4711898" cy="311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TIRA EL DADO, COLOREA, DECORA Y PEGA.</a:t>
              </a: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1370845" y="10264981"/>
            <a:ext cx="4671780" cy="251108"/>
          </a:xfrm>
          <a:custGeom>
            <a:avLst/>
            <a:gdLst/>
            <a:ahLst/>
            <a:cxnLst/>
            <a:rect r="r" b="b" t="t" l="l"/>
            <a:pathLst>
              <a:path h="251108" w="4671780">
                <a:moveTo>
                  <a:pt x="0" y="0"/>
                </a:moveTo>
                <a:lnTo>
                  <a:pt x="4671780" y="0"/>
                </a:lnTo>
                <a:lnTo>
                  <a:pt x="4671780" y="251108"/>
                </a:lnTo>
                <a:lnTo>
                  <a:pt x="0" y="25110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49889" y="1691368"/>
            <a:ext cx="6860221" cy="8244632"/>
            <a:chOff x="0" y="0"/>
            <a:chExt cx="9146962" cy="10992843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3174401" y="4202840"/>
              <a:ext cx="2798159" cy="2798159"/>
              <a:chOff x="0" y="0"/>
              <a:chExt cx="812800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7145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9146962" cy="10992843"/>
            </a:xfrm>
            <a:custGeom>
              <a:avLst/>
              <a:gdLst/>
              <a:ahLst/>
              <a:cxnLst/>
              <a:rect r="r" b="b" t="t" l="l"/>
              <a:pathLst>
                <a:path h="10992843" w="9146962">
                  <a:moveTo>
                    <a:pt x="0" y="0"/>
                  </a:moveTo>
                  <a:lnTo>
                    <a:pt x="9146962" y="0"/>
                  </a:lnTo>
                  <a:lnTo>
                    <a:pt x="9146962" y="10992843"/>
                  </a:lnTo>
                  <a:lnTo>
                    <a:pt x="0" y="1099284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7" id="7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2013038" y="366394"/>
            <a:ext cx="3533924" cy="924634"/>
            <a:chOff x="0" y="0"/>
            <a:chExt cx="4711898" cy="123284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621262" y="519475"/>
              <a:ext cx="713371" cy="713371"/>
            </a:xfrm>
            <a:custGeom>
              <a:avLst/>
              <a:gdLst/>
              <a:ahLst/>
              <a:cxnLst/>
              <a:rect r="r" b="b" t="t" l="l"/>
              <a:pathLst>
                <a:path h="713371" w="713371">
                  <a:moveTo>
                    <a:pt x="0" y="0"/>
                  </a:moveTo>
                  <a:lnTo>
                    <a:pt x="713371" y="0"/>
                  </a:lnTo>
                  <a:lnTo>
                    <a:pt x="713371" y="713370"/>
                  </a:lnTo>
                  <a:lnTo>
                    <a:pt x="0" y="7133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1644600" y="519475"/>
              <a:ext cx="676828" cy="676828"/>
            </a:xfrm>
            <a:custGeom>
              <a:avLst/>
              <a:gdLst/>
              <a:ahLst/>
              <a:cxnLst/>
              <a:rect r="r" b="b" t="t" l="l"/>
              <a:pathLst>
                <a:path h="676828" w="676828">
                  <a:moveTo>
                    <a:pt x="0" y="0"/>
                  </a:moveTo>
                  <a:lnTo>
                    <a:pt x="676828" y="0"/>
                  </a:lnTo>
                  <a:lnTo>
                    <a:pt x="676828" y="676827"/>
                  </a:lnTo>
                  <a:lnTo>
                    <a:pt x="0" y="6768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2626228" y="540237"/>
              <a:ext cx="568036" cy="568036"/>
            </a:xfrm>
            <a:custGeom>
              <a:avLst/>
              <a:gdLst/>
              <a:ahLst/>
              <a:cxnLst/>
              <a:rect r="r" b="b" t="t" l="l"/>
              <a:pathLst>
                <a:path h="568036" w="568036">
                  <a:moveTo>
                    <a:pt x="0" y="0"/>
                  </a:moveTo>
                  <a:lnTo>
                    <a:pt x="568036" y="0"/>
                  </a:lnTo>
                  <a:lnTo>
                    <a:pt x="568036" y="568036"/>
                  </a:lnTo>
                  <a:lnTo>
                    <a:pt x="0" y="5680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3499064" y="528469"/>
              <a:ext cx="591572" cy="591572"/>
            </a:xfrm>
            <a:custGeom>
              <a:avLst/>
              <a:gdLst/>
              <a:ahLst/>
              <a:cxnLst/>
              <a:rect r="r" b="b" t="t" l="l"/>
              <a:pathLst>
                <a:path h="591572" w="591572">
                  <a:moveTo>
                    <a:pt x="0" y="0"/>
                  </a:moveTo>
                  <a:lnTo>
                    <a:pt x="591572" y="0"/>
                  </a:lnTo>
                  <a:lnTo>
                    <a:pt x="591572" y="591573"/>
                  </a:lnTo>
                  <a:lnTo>
                    <a:pt x="0" y="5915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0" y="-28575"/>
              <a:ext cx="4711898" cy="311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TIRA EL DADO, COLOREA, DECORA Y PEGA.</a:t>
              </a: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370845" y="10264981"/>
            <a:ext cx="4671780" cy="251108"/>
          </a:xfrm>
          <a:custGeom>
            <a:avLst/>
            <a:gdLst/>
            <a:ahLst/>
            <a:cxnLst/>
            <a:rect r="r" b="b" t="t" l="l"/>
            <a:pathLst>
              <a:path h="251108" w="4671780">
                <a:moveTo>
                  <a:pt x="0" y="0"/>
                </a:moveTo>
                <a:lnTo>
                  <a:pt x="4671780" y="0"/>
                </a:lnTo>
                <a:lnTo>
                  <a:pt x="4671780" y="251108"/>
                </a:lnTo>
                <a:lnTo>
                  <a:pt x="0" y="25110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98132" y="1566963"/>
            <a:ext cx="6963736" cy="8369037"/>
            <a:chOff x="0" y="0"/>
            <a:chExt cx="9284982" cy="11158716"/>
          </a:xfrm>
        </p:grpSpPr>
        <p:grpSp>
          <p:nvGrpSpPr>
            <p:cNvPr name="Group 3" id="3"/>
            <p:cNvGrpSpPr/>
            <p:nvPr/>
          </p:nvGrpSpPr>
          <p:grpSpPr>
            <a:xfrm rot="0">
              <a:off x="3222301" y="3728614"/>
              <a:ext cx="2840381" cy="2840381"/>
              <a:chOff x="0" y="0"/>
              <a:chExt cx="812800" cy="812800"/>
            </a:xfrm>
          </p:grpSpPr>
          <p:sp>
            <p:nvSpPr>
              <p:cNvPr name="Freeform 4" id="4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7145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5" id="5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9284982" cy="11158716"/>
            </a:xfrm>
            <a:custGeom>
              <a:avLst/>
              <a:gdLst/>
              <a:ahLst/>
              <a:cxnLst/>
              <a:rect r="r" b="b" t="t" l="l"/>
              <a:pathLst>
                <a:path h="11158716" w="9284982">
                  <a:moveTo>
                    <a:pt x="0" y="0"/>
                  </a:moveTo>
                  <a:lnTo>
                    <a:pt x="9284982" y="0"/>
                  </a:lnTo>
                  <a:lnTo>
                    <a:pt x="9284982" y="11158716"/>
                  </a:lnTo>
                  <a:lnTo>
                    <a:pt x="0" y="111587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1310711" y="1575216"/>
              <a:ext cx="6663559" cy="8008284"/>
            </a:xfrm>
            <a:custGeom>
              <a:avLst/>
              <a:gdLst/>
              <a:ahLst/>
              <a:cxnLst/>
              <a:rect r="r" b="b" t="t" l="l"/>
              <a:pathLst>
                <a:path h="8008284" w="6663559">
                  <a:moveTo>
                    <a:pt x="0" y="0"/>
                  </a:moveTo>
                  <a:lnTo>
                    <a:pt x="6663560" y="0"/>
                  </a:lnTo>
                  <a:lnTo>
                    <a:pt x="6663560" y="8008284"/>
                  </a:lnTo>
                  <a:lnTo>
                    <a:pt x="0" y="80082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2013038" y="366394"/>
            <a:ext cx="3533924" cy="924634"/>
            <a:chOff x="0" y="0"/>
            <a:chExt cx="4711898" cy="1232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621262" y="519475"/>
              <a:ext cx="713371" cy="713371"/>
            </a:xfrm>
            <a:custGeom>
              <a:avLst/>
              <a:gdLst/>
              <a:ahLst/>
              <a:cxnLst/>
              <a:rect r="r" b="b" t="t" l="l"/>
              <a:pathLst>
                <a:path h="713371" w="713371">
                  <a:moveTo>
                    <a:pt x="0" y="0"/>
                  </a:moveTo>
                  <a:lnTo>
                    <a:pt x="713371" y="0"/>
                  </a:lnTo>
                  <a:lnTo>
                    <a:pt x="713371" y="713370"/>
                  </a:lnTo>
                  <a:lnTo>
                    <a:pt x="0" y="7133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1644600" y="519475"/>
              <a:ext cx="676828" cy="676828"/>
            </a:xfrm>
            <a:custGeom>
              <a:avLst/>
              <a:gdLst/>
              <a:ahLst/>
              <a:cxnLst/>
              <a:rect r="r" b="b" t="t" l="l"/>
              <a:pathLst>
                <a:path h="676828" w="676828">
                  <a:moveTo>
                    <a:pt x="0" y="0"/>
                  </a:moveTo>
                  <a:lnTo>
                    <a:pt x="676828" y="0"/>
                  </a:lnTo>
                  <a:lnTo>
                    <a:pt x="676828" y="676827"/>
                  </a:lnTo>
                  <a:lnTo>
                    <a:pt x="0" y="6768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2626228" y="540237"/>
              <a:ext cx="568036" cy="568036"/>
            </a:xfrm>
            <a:custGeom>
              <a:avLst/>
              <a:gdLst/>
              <a:ahLst/>
              <a:cxnLst/>
              <a:rect r="r" b="b" t="t" l="l"/>
              <a:pathLst>
                <a:path h="568036" w="568036">
                  <a:moveTo>
                    <a:pt x="0" y="0"/>
                  </a:moveTo>
                  <a:lnTo>
                    <a:pt x="568036" y="0"/>
                  </a:lnTo>
                  <a:lnTo>
                    <a:pt x="568036" y="568036"/>
                  </a:lnTo>
                  <a:lnTo>
                    <a:pt x="0" y="5680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3499064" y="528469"/>
              <a:ext cx="591572" cy="591572"/>
            </a:xfrm>
            <a:custGeom>
              <a:avLst/>
              <a:gdLst/>
              <a:ahLst/>
              <a:cxnLst/>
              <a:rect r="r" b="b" t="t" l="l"/>
              <a:pathLst>
                <a:path h="591572" w="591572">
                  <a:moveTo>
                    <a:pt x="0" y="0"/>
                  </a:moveTo>
                  <a:lnTo>
                    <a:pt x="591572" y="0"/>
                  </a:lnTo>
                  <a:lnTo>
                    <a:pt x="591572" y="591573"/>
                  </a:lnTo>
                  <a:lnTo>
                    <a:pt x="0" y="5915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TextBox 14" id="14"/>
            <p:cNvSpPr txBox="true"/>
            <p:nvPr/>
          </p:nvSpPr>
          <p:spPr>
            <a:xfrm rot="0">
              <a:off x="0" y="-28575"/>
              <a:ext cx="4711898" cy="311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TIRA EL DADO, COLOREA, DECORA Y PEGA.</a:t>
              </a: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1370845" y="10264981"/>
            <a:ext cx="4671780" cy="251108"/>
          </a:xfrm>
          <a:custGeom>
            <a:avLst/>
            <a:gdLst/>
            <a:ahLst/>
            <a:cxnLst/>
            <a:rect r="r" b="b" t="t" l="l"/>
            <a:pathLst>
              <a:path h="251108" w="4671780">
                <a:moveTo>
                  <a:pt x="0" y="0"/>
                </a:moveTo>
                <a:lnTo>
                  <a:pt x="4671780" y="0"/>
                </a:lnTo>
                <a:lnTo>
                  <a:pt x="4671780" y="251108"/>
                </a:lnTo>
                <a:lnTo>
                  <a:pt x="0" y="25110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78000" y="1555471"/>
            <a:ext cx="6804000" cy="7581058"/>
            <a:chOff x="0" y="0"/>
            <a:chExt cx="9072000" cy="1010807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072000" cy="10108078"/>
            </a:xfrm>
            <a:custGeom>
              <a:avLst/>
              <a:gdLst/>
              <a:ahLst/>
              <a:cxnLst/>
              <a:rect r="r" b="b" t="t" l="l"/>
              <a:pathLst>
                <a:path h="10108078" w="9072000">
                  <a:moveTo>
                    <a:pt x="0" y="0"/>
                  </a:moveTo>
                  <a:lnTo>
                    <a:pt x="9072000" y="0"/>
                  </a:lnTo>
                  <a:lnTo>
                    <a:pt x="9072000" y="10108078"/>
                  </a:lnTo>
                  <a:lnTo>
                    <a:pt x="0" y="101080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4" id="4"/>
            <p:cNvGrpSpPr/>
            <p:nvPr/>
          </p:nvGrpSpPr>
          <p:grpSpPr>
            <a:xfrm rot="0">
              <a:off x="3156645" y="3674684"/>
              <a:ext cx="2758710" cy="2758710"/>
              <a:chOff x="0" y="0"/>
              <a:chExt cx="812800" cy="812800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7145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6" id="6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60"/>
                  </a:lnSpc>
                  <a:spcBef>
                    <a:spcPct val="0"/>
                  </a:spcBef>
                </a:pPr>
              </a:p>
            </p:txBody>
          </p:sp>
        </p:grpSp>
      </p:grpSp>
      <p:sp>
        <p:nvSpPr>
          <p:cNvPr name="Freeform 7" id="7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2013038" y="366394"/>
            <a:ext cx="3533924" cy="924634"/>
            <a:chOff x="0" y="0"/>
            <a:chExt cx="4711898" cy="123284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621262" y="519475"/>
              <a:ext cx="713371" cy="713371"/>
            </a:xfrm>
            <a:custGeom>
              <a:avLst/>
              <a:gdLst/>
              <a:ahLst/>
              <a:cxnLst/>
              <a:rect r="r" b="b" t="t" l="l"/>
              <a:pathLst>
                <a:path h="713371" w="713371">
                  <a:moveTo>
                    <a:pt x="0" y="0"/>
                  </a:moveTo>
                  <a:lnTo>
                    <a:pt x="713371" y="0"/>
                  </a:lnTo>
                  <a:lnTo>
                    <a:pt x="713371" y="713370"/>
                  </a:lnTo>
                  <a:lnTo>
                    <a:pt x="0" y="7133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1644600" y="519475"/>
              <a:ext cx="676828" cy="676828"/>
            </a:xfrm>
            <a:custGeom>
              <a:avLst/>
              <a:gdLst/>
              <a:ahLst/>
              <a:cxnLst/>
              <a:rect r="r" b="b" t="t" l="l"/>
              <a:pathLst>
                <a:path h="676828" w="676828">
                  <a:moveTo>
                    <a:pt x="0" y="0"/>
                  </a:moveTo>
                  <a:lnTo>
                    <a:pt x="676828" y="0"/>
                  </a:lnTo>
                  <a:lnTo>
                    <a:pt x="676828" y="676827"/>
                  </a:lnTo>
                  <a:lnTo>
                    <a:pt x="0" y="6768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2626228" y="540237"/>
              <a:ext cx="568036" cy="568036"/>
            </a:xfrm>
            <a:custGeom>
              <a:avLst/>
              <a:gdLst/>
              <a:ahLst/>
              <a:cxnLst/>
              <a:rect r="r" b="b" t="t" l="l"/>
              <a:pathLst>
                <a:path h="568036" w="568036">
                  <a:moveTo>
                    <a:pt x="0" y="0"/>
                  </a:moveTo>
                  <a:lnTo>
                    <a:pt x="568036" y="0"/>
                  </a:lnTo>
                  <a:lnTo>
                    <a:pt x="568036" y="568036"/>
                  </a:lnTo>
                  <a:lnTo>
                    <a:pt x="0" y="5680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3499064" y="528469"/>
              <a:ext cx="591572" cy="591572"/>
            </a:xfrm>
            <a:custGeom>
              <a:avLst/>
              <a:gdLst/>
              <a:ahLst/>
              <a:cxnLst/>
              <a:rect r="r" b="b" t="t" l="l"/>
              <a:pathLst>
                <a:path h="591572" w="591572">
                  <a:moveTo>
                    <a:pt x="0" y="0"/>
                  </a:moveTo>
                  <a:lnTo>
                    <a:pt x="591572" y="0"/>
                  </a:lnTo>
                  <a:lnTo>
                    <a:pt x="591572" y="591573"/>
                  </a:lnTo>
                  <a:lnTo>
                    <a:pt x="0" y="5915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TextBox 13" id="13"/>
            <p:cNvSpPr txBox="true"/>
            <p:nvPr/>
          </p:nvSpPr>
          <p:spPr>
            <a:xfrm rot="0">
              <a:off x="0" y="-28575"/>
              <a:ext cx="4711898" cy="311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TIRA EL DADO, COLOREA, DECORA Y PEGA.</a:t>
              </a: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1370845" y="10264981"/>
            <a:ext cx="4671780" cy="251108"/>
          </a:xfrm>
          <a:custGeom>
            <a:avLst/>
            <a:gdLst/>
            <a:ahLst/>
            <a:cxnLst/>
            <a:rect r="r" b="b" t="t" l="l"/>
            <a:pathLst>
              <a:path h="251108" w="4671780">
                <a:moveTo>
                  <a:pt x="0" y="0"/>
                </a:moveTo>
                <a:lnTo>
                  <a:pt x="4671780" y="0"/>
                </a:lnTo>
                <a:lnTo>
                  <a:pt x="4671780" y="251108"/>
                </a:lnTo>
                <a:lnTo>
                  <a:pt x="0" y="25110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78000" y="1555471"/>
            <a:ext cx="6804000" cy="7581058"/>
            <a:chOff x="0" y="0"/>
            <a:chExt cx="9072000" cy="1010807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072000" cy="10108078"/>
            </a:xfrm>
            <a:custGeom>
              <a:avLst/>
              <a:gdLst/>
              <a:ahLst/>
              <a:cxnLst/>
              <a:rect r="r" b="b" t="t" l="l"/>
              <a:pathLst>
                <a:path h="10108078" w="9072000">
                  <a:moveTo>
                    <a:pt x="0" y="0"/>
                  </a:moveTo>
                  <a:lnTo>
                    <a:pt x="9072000" y="0"/>
                  </a:lnTo>
                  <a:lnTo>
                    <a:pt x="9072000" y="10108078"/>
                  </a:lnTo>
                  <a:lnTo>
                    <a:pt x="0" y="101080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4" id="4"/>
            <p:cNvGrpSpPr/>
            <p:nvPr/>
          </p:nvGrpSpPr>
          <p:grpSpPr>
            <a:xfrm rot="0">
              <a:off x="3156645" y="3674684"/>
              <a:ext cx="2758710" cy="2758710"/>
              <a:chOff x="0" y="0"/>
              <a:chExt cx="812800" cy="812800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0" y="0"/>
                <a:ext cx="812800" cy="812800"/>
              </a:xfrm>
              <a:custGeom>
                <a:avLst/>
                <a:gdLst/>
                <a:ahLst/>
                <a:cxnLst/>
                <a:rect r="r" b="b" t="t" l="l"/>
                <a:pathLst>
                  <a:path h="812800" w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71450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6" id="6"/>
              <p:cNvSpPr txBox="true"/>
              <p:nvPr/>
            </p:nvSpPr>
            <p:spPr>
              <a:xfrm>
                <a:off x="76200" y="47625"/>
                <a:ext cx="660400" cy="68897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959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7" id="7"/>
            <p:cNvSpPr/>
            <p:nvPr/>
          </p:nvSpPr>
          <p:spPr>
            <a:xfrm flipH="false" flipV="false" rot="0">
              <a:off x="1453209" y="1619175"/>
              <a:ext cx="6165582" cy="6869729"/>
            </a:xfrm>
            <a:custGeom>
              <a:avLst/>
              <a:gdLst/>
              <a:ahLst/>
              <a:cxnLst/>
              <a:rect r="r" b="b" t="t" l="l"/>
              <a:pathLst>
                <a:path h="6869729" w="6165582">
                  <a:moveTo>
                    <a:pt x="0" y="0"/>
                  </a:moveTo>
                  <a:lnTo>
                    <a:pt x="6165582" y="0"/>
                  </a:lnTo>
                  <a:lnTo>
                    <a:pt x="6165582" y="6869728"/>
                  </a:lnTo>
                  <a:lnTo>
                    <a:pt x="0" y="68697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2013038" y="366394"/>
            <a:ext cx="3533924" cy="924634"/>
            <a:chOff x="0" y="0"/>
            <a:chExt cx="4711898" cy="1232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621262" y="519475"/>
              <a:ext cx="713371" cy="713371"/>
            </a:xfrm>
            <a:custGeom>
              <a:avLst/>
              <a:gdLst/>
              <a:ahLst/>
              <a:cxnLst/>
              <a:rect r="r" b="b" t="t" l="l"/>
              <a:pathLst>
                <a:path h="713371" w="713371">
                  <a:moveTo>
                    <a:pt x="0" y="0"/>
                  </a:moveTo>
                  <a:lnTo>
                    <a:pt x="713371" y="0"/>
                  </a:lnTo>
                  <a:lnTo>
                    <a:pt x="713371" y="713370"/>
                  </a:lnTo>
                  <a:lnTo>
                    <a:pt x="0" y="7133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1644600" y="519475"/>
              <a:ext cx="676828" cy="676828"/>
            </a:xfrm>
            <a:custGeom>
              <a:avLst/>
              <a:gdLst/>
              <a:ahLst/>
              <a:cxnLst/>
              <a:rect r="r" b="b" t="t" l="l"/>
              <a:pathLst>
                <a:path h="676828" w="676828">
                  <a:moveTo>
                    <a:pt x="0" y="0"/>
                  </a:moveTo>
                  <a:lnTo>
                    <a:pt x="676828" y="0"/>
                  </a:lnTo>
                  <a:lnTo>
                    <a:pt x="676828" y="676827"/>
                  </a:lnTo>
                  <a:lnTo>
                    <a:pt x="0" y="67682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2626228" y="540237"/>
              <a:ext cx="568036" cy="568036"/>
            </a:xfrm>
            <a:custGeom>
              <a:avLst/>
              <a:gdLst/>
              <a:ahLst/>
              <a:cxnLst/>
              <a:rect r="r" b="b" t="t" l="l"/>
              <a:pathLst>
                <a:path h="568036" w="568036">
                  <a:moveTo>
                    <a:pt x="0" y="0"/>
                  </a:moveTo>
                  <a:lnTo>
                    <a:pt x="568036" y="0"/>
                  </a:lnTo>
                  <a:lnTo>
                    <a:pt x="568036" y="568036"/>
                  </a:lnTo>
                  <a:lnTo>
                    <a:pt x="0" y="5680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3499064" y="528469"/>
              <a:ext cx="591572" cy="591572"/>
            </a:xfrm>
            <a:custGeom>
              <a:avLst/>
              <a:gdLst/>
              <a:ahLst/>
              <a:cxnLst/>
              <a:rect r="r" b="b" t="t" l="l"/>
              <a:pathLst>
                <a:path h="591572" w="591572">
                  <a:moveTo>
                    <a:pt x="0" y="0"/>
                  </a:moveTo>
                  <a:lnTo>
                    <a:pt x="591572" y="0"/>
                  </a:lnTo>
                  <a:lnTo>
                    <a:pt x="591572" y="591573"/>
                  </a:lnTo>
                  <a:lnTo>
                    <a:pt x="0" y="5915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TextBox 14" id="14"/>
            <p:cNvSpPr txBox="true"/>
            <p:nvPr/>
          </p:nvSpPr>
          <p:spPr>
            <a:xfrm rot="0">
              <a:off x="0" y="-28575"/>
              <a:ext cx="4711898" cy="3113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TIRA EL DADO, COLOREA, DECORA Y PEGA.</a:t>
              </a: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1370845" y="10264981"/>
            <a:ext cx="4671780" cy="251108"/>
          </a:xfrm>
          <a:custGeom>
            <a:avLst/>
            <a:gdLst/>
            <a:ahLst/>
            <a:cxnLst/>
            <a:rect r="r" b="b" t="t" l="l"/>
            <a:pathLst>
              <a:path h="251108" w="4671780">
                <a:moveTo>
                  <a:pt x="0" y="0"/>
                </a:moveTo>
                <a:lnTo>
                  <a:pt x="4671780" y="0"/>
                </a:lnTo>
                <a:lnTo>
                  <a:pt x="4671780" y="251108"/>
                </a:lnTo>
                <a:lnTo>
                  <a:pt x="0" y="25110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49708" y="1203371"/>
            <a:ext cx="2268000" cy="22680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604764" y="1203371"/>
            <a:ext cx="2268000" cy="226800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87236" y="4435686"/>
            <a:ext cx="2268000" cy="226800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742292" y="4435686"/>
            <a:ext cx="2268000" cy="2268000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993430" y="1694550"/>
            <a:ext cx="1380556" cy="1285642"/>
          </a:xfrm>
          <a:custGeom>
            <a:avLst/>
            <a:gdLst/>
            <a:ahLst/>
            <a:cxnLst/>
            <a:rect r="r" b="b" t="t" l="l"/>
            <a:pathLst>
              <a:path h="1285642" w="1380556">
                <a:moveTo>
                  <a:pt x="0" y="0"/>
                </a:moveTo>
                <a:lnTo>
                  <a:pt x="1380556" y="0"/>
                </a:lnTo>
                <a:lnTo>
                  <a:pt x="1380556" y="1285643"/>
                </a:lnTo>
                <a:lnTo>
                  <a:pt x="0" y="128564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5327285" y="1454842"/>
            <a:ext cx="822959" cy="1765059"/>
          </a:xfrm>
          <a:custGeom>
            <a:avLst/>
            <a:gdLst/>
            <a:ahLst/>
            <a:cxnLst/>
            <a:rect r="r" b="b" t="t" l="l"/>
            <a:pathLst>
              <a:path h="1765059" w="822959">
                <a:moveTo>
                  <a:pt x="0" y="0"/>
                </a:moveTo>
                <a:lnTo>
                  <a:pt x="822958" y="0"/>
                </a:lnTo>
                <a:lnTo>
                  <a:pt x="822958" y="1765059"/>
                </a:lnTo>
                <a:lnTo>
                  <a:pt x="0" y="17650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059152" y="4862975"/>
            <a:ext cx="1249111" cy="1413422"/>
          </a:xfrm>
          <a:custGeom>
            <a:avLst/>
            <a:gdLst/>
            <a:ahLst/>
            <a:cxnLst/>
            <a:rect r="r" b="b" t="t" l="l"/>
            <a:pathLst>
              <a:path h="1413422" w="1249111">
                <a:moveTo>
                  <a:pt x="0" y="0"/>
                </a:moveTo>
                <a:lnTo>
                  <a:pt x="1249112" y="0"/>
                </a:lnTo>
                <a:lnTo>
                  <a:pt x="1249112" y="1413422"/>
                </a:lnTo>
                <a:lnTo>
                  <a:pt x="0" y="141342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5327285" y="4780470"/>
            <a:ext cx="1143048" cy="1578432"/>
          </a:xfrm>
          <a:custGeom>
            <a:avLst/>
            <a:gdLst/>
            <a:ahLst/>
            <a:cxnLst/>
            <a:rect r="r" b="b" t="t" l="l"/>
            <a:pathLst>
              <a:path h="1578432" w="1143048">
                <a:moveTo>
                  <a:pt x="0" y="0"/>
                </a:moveTo>
                <a:lnTo>
                  <a:pt x="1143047" y="0"/>
                </a:lnTo>
                <a:lnTo>
                  <a:pt x="1143047" y="1578432"/>
                </a:lnTo>
                <a:lnTo>
                  <a:pt x="0" y="157843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824764" y="7668000"/>
            <a:ext cx="2268000" cy="2268000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4742292" y="7668000"/>
            <a:ext cx="2268000" cy="2268000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4" id="24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3272379" y="949561"/>
            <a:ext cx="507621" cy="507621"/>
          </a:xfrm>
          <a:custGeom>
            <a:avLst/>
            <a:gdLst/>
            <a:ahLst/>
            <a:cxnLst/>
            <a:rect r="r" b="b" t="t" l="l"/>
            <a:pathLst>
              <a:path h="507621" w="507621">
                <a:moveTo>
                  <a:pt x="0" y="0"/>
                </a:moveTo>
                <a:lnTo>
                  <a:pt x="507621" y="0"/>
                </a:lnTo>
                <a:lnTo>
                  <a:pt x="507621" y="507621"/>
                </a:lnTo>
                <a:lnTo>
                  <a:pt x="0" y="507621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3780000" y="949561"/>
            <a:ext cx="518446" cy="518446"/>
          </a:xfrm>
          <a:custGeom>
            <a:avLst/>
            <a:gdLst/>
            <a:ahLst/>
            <a:cxnLst/>
            <a:rect r="r" b="b" t="t" l="l"/>
            <a:pathLst>
              <a:path h="518446" w="518446">
                <a:moveTo>
                  <a:pt x="0" y="0"/>
                </a:moveTo>
                <a:lnTo>
                  <a:pt x="518446" y="0"/>
                </a:lnTo>
                <a:lnTo>
                  <a:pt x="518446" y="518447"/>
                </a:lnTo>
                <a:lnTo>
                  <a:pt x="0" y="518447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sp>
        <p:nvSpPr>
          <p:cNvPr name="TextBox 27" id="27"/>
          <p:cNvSpPr txBox="true"/>
          <p:nvPr/>
        </p:nvSpPr>
        <p:spPr>
          <a:xfrm rot="0">
            <a:off x="3069048" y="515335"/>
            <a:ext cx="1421904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COLOREA  Y PICA</a:t>
            </a:r>
          </a:p>
        </p:txBody>
      </p:sp>
      <p:sp>
        <p:nvSpPr>
          <p:cNvPr name="Freeform 28" id="28"/>
          <p:cNvSpPr/>
          <p:nvPr/>
        </p:nvSpPr>
        <p:spPr>
          <a:xfrm flipH="false" flipV="false" rot="0">
            <a:off x="1370845" y="10264981"/>
            <a:ext cx="4671780" cy="251108"/>
          </a:xfrm>
          <a:custGeom>
            <a:avLst/>
            <a:gdLst/>
            <a:ahLst/>
            <a:cxnLst/>
            <a:rect r="r" b="b" t="t" l="l"/>
            <a:pathLst>
              <a:path h="251108" w="4671780">
                <a:moveTo>
                  <a:pt x="0" y="0"/>
                </a:moveTo>
                <a:lnTo>
                  <a:pt x="4671780" y="0"/>
                </a:lnTo>
                <a:lnTo>
                  <a:pt x="4671780" y="251108"/>
                </a:lnTo>
                <a:lnTo>
                  <a:pt x="0" y="251108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18472" y="1196899"/>
            <a:ext cx="2268000" cy="22680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673528" y="1196899"/>
            <a:ext cx="2268000" cy="2268000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18472" y="4537096"/>
            <a:ext cx="2268000" cy="2268000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673528" y="4537096"/>
            <a:ext cx="2268000" cy="2268000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618472" y="7877294"/>
            <a:ext cx="2268000" cy="2268000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4673528" y="7877294"/>
            <a:ext cx="2268000" cy="2268000"/>
            <a:chOff x="0" y="0"/>
            <a:chExt cx="812800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000000"/>
              </a:solidFill>
              <a:prstDash val="sysDot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0" id="20"/>
          <p:cNvSpPr/>
          <p:nvPr/>
        </p:nvSpPr>
        <p:spPr>
          <a:xfrm flipH="false" flipV="false" rot="0">
            <a:off x="58033" y="52565"/>
            <a:ext cx="772503" cy="627659"/>
          </a:xfrm>
          <a:custGeom>
            <a:avLst/>
            <a:gdLst/>
            <a:ahLst/>
            <a:cxnLst/>
            <a:rect r="r" b="b" t="t" l="l"/>
            <a:pathLst>
              <a:path h="627659" w="772503">
                <a:moveTo>
                  <a:pt x="0" y="0"/>
                </a:moveTo>
                <a:lnTo>
                  <a:pt x="772503" y="0"/>
                </a:lnTo>
                <a:lnTo>
                  <a:pt x="772503" y="627658"/>
                </a:lnTo>
                <a:lnTo>
                  <a:pt x="0" y="6276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3593677" y="985561"/>
            <a:ext cx="507621" cy="507621"/>
          </a:xfrm>
          <a:custGeom>
            <a:avLst/>
            <a:gdLst/>
            <a:ahLst/>
            <a:cxnLst/>
            <a:rect r="r" b="b" t="t" l="l"/>
            <a:pathLst>
              <a:path h="507621" w="507621">
                <a:moveTo>
                  <a:pt x="0" y="0"/>
                </a:moveTo>
                <a:lnTo>
                  <a:pt x="507621" y="0"/>
                </a:lnTo>
                <a:lnTo>
                  <a:pt x="507621" y="507621"/>
                </a:lnTo>
                <a:lnTo>
                  <a:pt x="0" y="5076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4101298" y="985561"/>
            <a:ext cx="518446" cy="518446"/>
          </a:xfrm>
          <a:custGeom>
            <a:avLst/>
            <a:gdLst/>
            <a:ahLst/>
            <a:cxnLst/>
            <a:rect r="r" b="b" t="t" l="l"/>
            <a:pathLst>
              <a:path h="518446" w="518446">
                <a:moveTo>
                  <a:pt x="0" y="0"/>
                </a:moveTo>
                <a:lnTo>
                  <a:pt x="518446" y="0"/>
                </a:lnTo>
                <a:lnTo>
                  <a:pt x="518446" y="518447"/>
                </a:lnTo>
                <a:lnTo>
                  <a:pt x="0" y="518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2940256" y="985561"/>
            <a:ext cx="535028" cy="535028"/>
          </a:xfrm>
          <a:custGeom>
            <a:avLst/>
            <a:gdLst/>
            <a:ahLst/>
            <a:cxnLst/>
            <a:rect r="r" b="b" t="t" l="l"/>
            <a:pathLst>
              <a:path h="535028" w="535028">
                <a:moveTo>
                  <a:pt x="0" y="0"/>
                </a:moveTo>
                <a:lnTo>
                  <a:pt x="535028" y="0"/>
                </a:lnTo>
                <a:lnTo>
                  <a:pt x="535028" y="535028"/>
                </a:lnTo>
                <a:lnTo>
                  <a:pt x="0" y="53502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370845" y="10264981"/>
            <a:ext cx="4671780" cy="251108"/>
          </a:xfrm>
          <a:custGeom>
            <a:avLst/>
            <a:gdLst/>
            <a:ahLst/>
            <a:cxnLst/>
            <a:rect r="r" b="b" t="t" l="l"/>
            <a:pathLst>
              <a:path h="251108" w="4671780">
                <a:moveTo>
                  <a:pt x="0" y="0"/>
                </a:moveTo>
                <a:lnTo>
                  <a:pt x="4671780" y="0"/>
                </a:lnTo>
                <a:lnTo>
                  <a:pt x="4671780" y="251108"/>
                </a:lnTo>
                <a:lnTo>
                  <a:pt x="0" y="25110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0">
            <a:off x="2619209" y="545603"/>
            <a:ext cx="2456557" cy="240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TIRA EL DADO, DIBUJA  Y PICA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DAGZciqKpeA</dc:identifier>
  <dcterms:modified xsi:type="dcterms:W3CDTF">2011-08-01T06:04:30Z</dcterms:modified>
  <cp:revision>1</cp:revision>
  <dc:title>ESCUDO_GUARDIANES</dc:title>
</cp:coreProperties>
</file>