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0693400" cy="7556500"/>
  <p:notesSz cx="6858000" cy="9144000"/>
  <p:embeddedFontLst>
    <p:embeddedFont>
      <p:font typeface="Open Sans" charset="1" panose="020B0606030504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7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54250" y="1333754"/>
            <a:ext cx="8139629" cy="5545122"/>
          </a:xfrm>
          <a:custGeom>
            <a:avLst/>
            <a:gdLst/>
            <a:ahLst/>
            <a:cxnLst/>
            <a:rect r="r" b="b" t="t" l="l"/>
            <a:pathLst>
              <a:path h="5545122" w="8139629">
                <a:moveTo>
                  <a:pt x="0" y="0"/>
                </a:moveTo>
                <a:lnTo>
                  <a:pt x="8139629" y="0"/>
                </a:lnTo>
                <a:lnTo>
                  <a:pt x="8139629" y="5545122"/>
                </a:lnTo>
                <a:lnTo>
                  <a:pt x="0" y="55451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457395" y="1114263"/>
            <a:ext cx="438982" cy="438982"/>
          </a:xfrm>
          <a:custGeom>
            <a:avLst/>
            <a:gdLst/>
            <a:ahLst/>
            <a:cxnLst/>
            <a:rect r="r" b="b" t="t" l="l"/>
            <a:pathLst>
              <a:path h="438982" w="438982">
                <a:moveTo>
                  <a:pt x="0" y="0"/>
                </a:moveTo>
                <a:lnTo>
                  <a:pt x="438982" y="0"/>
                </a:lnTo>
                <a:lnTo>
                  <a:pt x="438982" y="438982"/>
                </a:lnTo>
                <a:lnTo>
                  <a:pt x="0" y="4389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126509" y="1114263"/>
            <a:ext cx="438982" cy="438982"/>
          </a:xfrm>
          <a:custGeom>
            <a:avLst/>
            <a:gdLst/>
            <a:ahLst/>
            <a:cxnLst/>
            <a:rect r="r" b="b" t="t" l="l"/>
            <a:pathLst>
              <a:path h="438982" w="438982">
                <a:moveTo>
                  <a:pt x="0" y="0"/>
                </a:moveTo>
                <a:lnTo>
                  <a:pt x="438982" y="0"/>
                </a:lnTo>
                <a:lnTo>
                  <a:pt x="438982" y="438982"/>
                </a:lnTo>
                <a:lnTo>
                  <a:pt x="0" y="43898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5795623" y="1114263"/>
            <a:ext cx="438982" cy="438982"/>
          </a:xfrm>
          <a:custGeom>
            <a:avLst/>
            <a:gdLst/>
            <a:ahLst/>
            <a:cxnLst/>
            <a:rect r="r" b="b" t="t" l="l"/>
            <a:pathLst>
              <a:path h="438982" w="438982">
                <a:moveTo>
                  <a:pt x="0" y="0"/>
                </a:moveTo>
                <a:lnTo>
                  <a:pt x="438982" y="0"/>
                </a:lnTo>
                <a:lnTo>
                  <a:pt x="438982" y="438982"/>
                </a:lnTo>
                <a:lnTo>
                  <a:pt x="0" y="43898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961108" y="6979744"/>
            <a:ext cx="6769784" cy="364293"/>
          </a:xfrm>
          <a:custGeom>
            <a:avLst/>
            <a:gdLst/>
            <a:ahLst/>
            <a:cxnLst/>
            <a:rect r="r" b="b" t="t" l="l"/>
            <a:pathLst>
              <a:path h="364293" w="6769784">
                <a:moveTo>
                  <a:pt x="0" y="0"/>
                </a:moveTo>
                <a:lnTo>
                  <a:pt x="6769784" y="0"/>
                </a:lnTo>
                <a:lnTo>
                  <a:pt x="6769784" y="364293"/>
                </a:lnTo>
                <a:lnTo>
                  <a:pt x="0" y="36429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35818" y="6753095"/>
            <a:ext cx="1356271" cy="6629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59"/>
              </a:lnSpc>
              <a:spcBef>
                <a:spcPct val="0"/>
              </a:spcBef>
            </a:pPr>
            <a:r>
              <a:rPr lang="en-US" sz="3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LINCE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251332" y="483056"/>
            <a:ext cx="4631382" cy="356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COLOREA, PICA LOS OJOS Y RECORTA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68" y="6727800"/>
            <a:ext cx="1306264" cy="6629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59"/>
              </a:lnSpc>
              <a:spcBef>
                <a:spcPct val="0"/>
              </a:spcBef>
            </a:pPr>
            <a:r>
              <a:rPr lang="en-US" sz="3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RANA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3232414" y="143587"/>
            <a:ext cx="4727121" cy="1073273"/>
            <a:chOff x="0" y="0"/>
            <a:chExt cx="6302828" cy="143103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1673952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10" y="0"/>
                  </a:lnTo>
                  <a:lnTo>
                    <a:pt x="585310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2566105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3458257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60000">
              <a:off x="3554" y="16814"/>
              <a:ext cx="6296384" cy="4622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39"/>
                </a:lnSpc>
                <a:spcBef>
                  <a:spcPct val="0"/>
                </a:spcBef>
              </a:pPr>
              <a:r>
                <a:rPr lang="en-US" sz="20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COLOREA, PICA LOS OJOS Y RECORTA.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318711" y="998209"/>
            <a:ext cx="8054578" cy="6163682"/>
            <a:chOff x="0" y="0"/>
            <a:chExt cx="10739437" cy="8218242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0739437" cy="7785710"/>
            </a:xfrm>
            <a:custGeom>
              <a:avLst/>
              <a:gdLst/>
              <a:ahLst/>
              <a:cxnLst/>
              <a:rect r="r" b="b" t="t" l="l"/>
              <a:pathLst>
                <a:path h="7785710" w="10739437">
                  <a:moveTo>
                    <a:pt x="0" y="0"/>
                  </a:moveTo>
                  <a:lnTo>
                    <a:pt x="10739437" y="0"/>
                  </a:lnTo>
                  <a:lnTo>
                    <a:pt x="10739437" y="7785710"/>
                  </a:lnTo>
                  <a:lnTo>
                    <a:pt x="0" y="7785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5919" t="0" r="-13634" b="-84278"/>
              </a:stretch>
            </a:blipFill>
          </p:spPr>
        </p:sp>
        <p:sp>
          <p:nvSpPr>
            <p:cNvPr name="AutoShape 11" id="11"/>
            <p:cNvSpPr/>
            <p:nvPr/>
          </p:nvSpPr>
          <p:spPr>
            <a:xfrm>
              <a:off x="3252699" y="7474943"/>
              <a:ext cx="4069290" cy="0"/>
            </a:xfrm>
            <a:prstGeom prst="line">
              <a:avLst/>
            </a:prstGeom>
            <a:ln cap="flat" w="156562">
              <a:solidFill>
                <a:srgbClr val="00000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2" id="12"/>
            <p:cNvGrpSpPr/>
            <p:nvPr/>
          </p:nvGrpSpPr>
          <p:grpSpPr>
            <a:xfrm rot="0">
              <a:off x="2840303" y="2573575"/>
              <a:ext cx="1930863" cy="1930863"/>
              <a:chOff x="0" y="0"/>
              <a:chExt cx="812800" cy="812800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5632981" y="2573575"/>
              <a:ext cx="1930863" cy="1930863"/>
              <a:chOff x="0" y="0"/>
              <a:chExt cx="812800" cy="812800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8" id="18"/>
            <p:cNvGrpSpPr/>
            <p:nvPr/>
          </p:nvGrpSpPr>
          <p:grpSpPr>
            <a:xfrm rot="0">
              <a:off x="2696922" y="7520461"/>
              <a:ext cx="697781" cy="697781"/>
              <a:chOff x="0" y="0"/>
              <a:chExt cx="812800" cy="812800"/>
            </a:xfrm>
          </p:grpSpPr>
          <p:sp>
            <p:nvSpPr>
              <p:cNvPr name="Freeform 19" id="1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0" id="20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  <p:grpSp>
          <p:nvGrpSpPr>
            <p:cNvPr name="Group 21" id="21"/>
            <p:cNvGrpSpPr/>
            <p:nvPr/>
          </p:nvGrpSpPr>
          <p:grpSpPr>
            <a:xfrm rot="0">
              <a:off x="7123917" y="7520461"/>
              <a:ext cx="697781" cy="697781"/>
              <a:chOff x="0" y="0"/>
              <a:chExt cx="812800" cy="812800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</a:pPr>
              </a:p>
            </p:txBody>
          </p:sp>
        </p:grpSp>
      </p:grpSp>
      <p:sp>
        <p:nvSpPr>
          <p:cNvPr name="Freeform 24" id="24"/>
          <p:cNvSpPr/>
          <p:nvPr/>
        </p:nvSpPr>
        <p:spPr>
          <a:xfrm flipH="false" flipV="false" rot="0">
            <a:off x="1961108" y="6979744"/>
            <a:ext cx="6769784" cy="364293"/>
          </a:xfrm>
          <a:custGeom>
            <a:avLst/>
            <a:gdLst/>
            <a:ahLst/>
            <a:cxnLst/>
            <a:rect r="r" b="b" t="t" l="l"/>
            <a:pathLst>
              <a:path h="364293" w="6769784">
                <a:moveTo>
                  <a:pt x="0" y="0"/>
                </a:moveTo>
                <a:lnTo>
                  <a:pt x="6769784" y="0"/>
                </a:lnTo>
                <a:lnTo>
                  <a:pt x="6769784" y="364293"/>
                </a:lnTo>
                <a:lnTo>
                  <a:pt x="0" y="36429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66204" y="1689523"/>
            <a:ext cx="10159591" cy="4978200"/>
          </a:xfrm>
          <a:custGeom>
            <a:avLst/>
            <a:gdLst/>
            <a:ahLst/>
            <a:cxnLst/>
            <a:rect r="r" b="b" t="t" l="l"/>
            <a:pathLst>
              <a:path h="4978200" w="10159591">
                <a:moveTo>
                  <a:pt x="0" y="0"/>
                </a:moveTo>
                <a:lnTo>
                  <a:pt x="10159592" y="0"/>
                </a:lnTo>
                <a:lnTo>
                  <a:pt x="10159592" y="4978199"/>
                </a:lnTo>
                <a:lnTo>
                  <a:pt x="0" y="49781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66204" y="6884395"/>
            <a:ext cx="1492597" cy="497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59"/>
              </a:lnSpc>
              <a:spcBef>
                <a:spcPct val="0"/>
              </a:spcBef>
            </a:pPr>
            <a:r>
              <a:rPr lang="en-US" sz="2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HALCÓN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201930" y="479972"/>
            <a:ext cx="4727121" cy="1073273"/>
            <a:chOff x="0" y="0"/>
            <a:chExt cx="6302828" cy="143103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1673952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10" y="0"/>
                  </a:lnTo>
                  <a:lnTo>
                    <a:pt x="585310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2566105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3458257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TextBox 9" id="9"/>
            <p:cNvSpPr txBox="true"/>
            <p:nvPr/>
          </p:nvSpPr>
          <p:spPr>
            <a:xfrm rot="60000">
              <a:off x="3554" y="16814"/>
              <a:ext cx="6296384" cy="4622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39"/>
                </a:lnSpc>
                <a:spcBef>
                  <a:spcPct val="0"/>
                </a:spcBef>
              </a:pPr>
              <a:r>
                <a:rPr lang="en-US" sz="20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COLOREA, PICA LOS OJOS Y RECORTA.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1961108" y="6979744"/>
            <a:ext cx="6769784" cy="364293"/>
          </a:xfrm>
          <a:custGeom>
            <a:avLst/>
            <a:gdLst/>
            <a:ahLst/>
            <a:cxnLst/>
            <a:rect r="r" b="b" t="t" l="l"/>
            <a:pathLst>
              <a:path h="364293" w="6769784">
                <a:moveTo>
                  <a:pt x="0" y="0"/>
                </a:moveTo>
                <a:lnTo>
                  <a:pt x="6769784" y="0"/>
                </a:lnTo>
                <a:lnTo>
                  <a:pt x="6769784" y="364293"/>
                </a:lnTo>
                <a:lnTo>
                  <a:pt x="0" y="36429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400000">
            <a:off x="989716" y="-989716"/>
            <a:ext cx="7560000" cy="9539432"/>
          </a:xfrm>
          <a:custGeom>
            <a:avLst/>
            <a:gdLst/>
            <a:ahLst/>
            <a:cxnLst/>
            <a:rect r="r" b="b" t="t" l="l"/>
            <a:pathLst>
              <a:path h="9539432" w="7560000">
                <a:moveTo>
                  <a:pt x="0" y="0"/>
                </a:moveTo>
                <a:lnTo>
                  <a:pt x="7560000" y="0"/>
                </a:lnTo>
                <a:lnTo>
                  <a:pt x="7560000" y="9539432"/>
                </a:lnTo>
                <a:lnTo>
                  <a:pt x="0" y="95394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-5320422">
            <a:off x="8578457" y="6579184"/>
            <a:ext cx="1864816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CONEJO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-5259462">
            <a:off x="9699643" y="6847416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9"/>
                </a:lnTo>
                <a:lnTo>
                  <a:pt x="0" y="62765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-5400000">
            <a:off x="-1535561" y="3350057"/>
            <a:ext cx="4727121" cy="1073273"/>
            <a:chOff x="0" y="0"/>
            <a:chExt cx="6302828" cy="143103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1673952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10" y="0"/>
                  </a:lnTo>
                  <a:lnTo>
                    <a:pt x="585310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2566105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3458257" y="845721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TextBox 9" id="9"/>
            <p:cNvSpPr txBox="true"/>
            <p:nvPr/>
          </p:nvSpPr>
          <p:spPr>
            <a:xfrm rot="60000">
              <a:off x="3554" y="16814"/>
              <a:ext cx="6296384" cy="4622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39"/>
                </a:lnSpc>
                <a:spcBef>
                  <a:spcPct val="0"/>
                </a:spcBef>
              </a:pPr>
              <a:r>
                <a:rPr lang="en-US" sz="20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COLOREA, PICA LOS OJOS Y RECORTA.</a:t>
              </a: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-5400000">
            <a:off x="7293594" y="3621196"/>
            <a:ext cx="5902209" cy="317608"/>
          </a:xfrm>
          <a:custGeom>
            <a:avLst/>
            <a:gdLst/>
            <a:ahLst/>
            <a:cxnLst/>
            <a:rect r="r" b="b" t="t" l="l"/>
            <a:pathLst>
              <a:path h="317608" w="5902209">
                <a:moveTo>
                  <a:pt x="0" y="0"/>
                </a:moveTo>
                <a:lnTo>
                  <a:pt x="5902209" y="0"/>
                </a:lnTo>
                <a:lnTo>
                  <a:pt x="5902209" y="317608"/>
                </a:lnTo>
                <a:lnTo>
                  <a:pt x="0" y="31760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64308" y="1677249"/>
            <a:ext cx="9563383" cy="4949051"/>
          </a:xfrm>
          <a:custGeom>
            <a:avLst/>
            <a:gdLst/>
            <a:ahLst/>
            <a:cxnLst/>
            <a:rect r="r" b="b" t="t" l="l"/>
            <a:pathLst>
              <a:path h="4949051" w="9563383">
                <a:moveTo>
                  <a:pt x="0" y="0"/>
                </a:moveTo>
                <a:lnTo>
                  <a:pt x="9563384" y="0"/>
                </a:lnTo>
                <a:lnTo>
                  <a:pt x="9563384" y="4949050"/>
                </a:lnTo>
                <a:lnTo>
                  <a:pt x="0" y="4949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87324" y="6895726"/>
            <a:ext cx="1516112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TORTUGA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55540" y="1060566"/>
            <a:ext cx="1777210" cy="438982"/>
            <a:chOff x="0" y="0"/>
            <a:chExt cx="2369614" cy="5853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892152" y="0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10" y="0"/>
                  </a:lnTo>
                  <a:lnTo>
                    <a:pt x="585310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84305" y="0"/>
              <a:ext cx="585309" cy="585309"/>
            </a:xfrm>
            <a:custGeom>
              <a:avLst/>
              <a:gdLst/>
              <a:ahLst/>
              <a:cxnLst/>
              <a:rect r="r" b="b" t="t" l="l"/>
              <a:pathLst>
                <a:path h="585309" w="585309">
                  <a:moveTo>
                    <a:pt x="0" y="0"/>
                  </a:moveTo>
                  <a:lnTo>
                    <a:pt x="585309" y="0"/>
                  </a:lnTo>
                  <a:lnTo>
                    <a:pt x="585309" y="585309"/>
                  </a:lnTo>
                  <a:lnTo>
                    <a:pt x="0" y="5853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9" id="9"/>
          <p:cNvSpPr txBox="true"/>
          <p:nvPr/>
        </p:nvSpPr>
        <p:spPr>
          <a:xfrm rot="60000">
            <a:off x="3183333" y="369480"/>
            <a:ext cx="4722288" cy="356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COLOREA, PICA LOS OJOS Y RECORTA.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961108" y="6979744"/>
            <a:ext cx="6769784" cy="364293"/>
          </a:xfrm>
          <a:custGeom>
            <a:avLst/>
            <a:gdLst/>
            <a:ahLst/>
            <a:cxnLst/>
            <a:rect r="r" b="b" t="t" l="l"/>
            <a:pathLst>
              <a:path h="364293" w="6769784">
                <a:moveTo>
                  <a:pt x="0" y="0"/>
                </a:moveTo>
                <a:lnTo>
                  <a:pt x="6769784" y="0"/>
                </a:lnTo>
                <a:lnTo>
                  <a:pt x="6769784" y="364293"/>
                </a:lnTo>
                <a:lnTo>
                  <a:pt x="0" y="36429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DAGZLF_rzb8</dc:identifier>
  <dcterms:modified xsi:type="dcterms:W3CDTF">2011-08-01T06:04:30Z</dcterms:modified>
  <cp:revision>1</cp:revision>
  <dc:title>Caretas_SdA</dc:title>
</cp:coreProperties>
</file>